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comments/comment1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Maria Grycuk" initials="MG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commentAuthors" Target="commentAuthors.xml"/>
</Relationships>
</file>

<file path=ppt/comments/comment15.xml><?xml version="1.0" encoding="utf-8"?>
<p:cmLst xmlns:p="http://schemas.openxmlformats.org/presentationml/2006/main">
  <p:cm authorId="0" dt="2021-06-21T14:29:59.023000000" idx="1">
    <p:pos x="0" y="0"/>
    <p:text>@yonela@appsilon.com Is this one ok Any ideas on how to add linkedin profile?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2036160" y="394200"/>
            <a:ext cx="1921320" cy="911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2036160" y="394200"/>
            <a:ext cx="1921320" cy="911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2036160" y="394200"/>
            <a:ext cx="1921320" cy="911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2036160" y="394200"/>
            <a:ext cx="1921320" cy="911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2036160" y="394200"/>
            <a:ext cx="1921320" cy="911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036160" y="428760"/>
            <a:ext cx="1921320" cy="20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35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392120" y="3360960"/>
            <a:ext cx="5292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99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6184440" y="480240"/>
            <a:ext cx="2376360" cy="681480"/>
            <a:chOff x="6184440" y="480240"/>
            <a:chExt cx="2376360" cy="681480"/>
          </a:xfrm>
        </p:grpSpPr>
        <p:sp>
          <p:nvSpPr>
            <p:cNvPr id="2" name="CustomShape 3"/>
            <p:cNvSpPr/>
            <p:nvPr/>
          </p:nvSpPr>
          <p:spPr>
            <a:xfrm>
              <a:off x="6985800" y="669960"/>
              <a:ext cx="255600" cy="256320"/>
            </a:xfrm>
            <a:custGeom>
              <a:avLst/>
              <a:gdLst/>
              <a:ahLst/>
              <a:rect l="l" t="t" r="r" b="b"/>
              <a:pathLst>
                <a:path w="25476" h="25545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7276320" y="725400"/>
              <a:ext cx="190800" cy="270720"/>
            </a:xfrm>
            <a:custGeom>
              <a:avLst/>
              <a:gdLst/>
              <a:ahLst/>
              <a:rect l="l" t="t" r="r" b="b"/>
              <a:pathLst>
                <a:path w="19011" h="26962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7503840" y="725400"/>
              <a:ext cx="191160" cy="270720"/>
            </a:xfrm>
            <a:custGeom>
              <a:avLst/>
              <a:gdLst/>
              <a:ahLst/>
              <a:rect l="l" t="t" r="r" b="b"/>
              <a:pathLst>
                <a:path w="19046" h="26962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7732440" y="727920"/>
              <a:ext cx="150840" cy="204120"/>
            </a:xfrm>
            <a:custGeom>
              <a:avLst/>
              <a:gdLst/>
              <a:ahLst/>
              <a:rect l="l" t="t" r="r" b="b"/>
              <a:pathLst>
                <a:path w="15036" h="20360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28280" y="661320"/>
              <a:ext cx="59040" cy="264960"/>
            </a:xfrm>
            <a:custGeom>
              <a:avLst/>
              <a:gdLst/>
              <a:ahLst/>
              <a:rect l="l" t="t" r="r" b="b"/>
              <a:pathLst>
                <a:path w="5912" h="26409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042400" y="658440"/>
              <a:ext cx="56520" cy="267840"/>
            </a:xfrm>
            <a:custGeom>
              <a:avLst/>
              <a:gdLst/>
              <a:ahLst/>
              <a:rect l="l" t="t" r="r" b="b"/>
              <a:pathLst>
                <a:path w="5669" h="26686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43560" y="725400"/>
              <a:ext cx="198000" cy="206640"/>
            </a:xfrm>
            <a:custGeom>
              <a:avLst/>
              <a:gdLst/>
              <a:ahLst/>
              <a:rect l="l" t="t" r="r" b="b"/>
              <a:pathLst>
                <a:path w="19738" h="20602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377560" y="726480"/>
              <a:ext cx="183240" cy="199800"/>
            </a:xfrm>
            <a:custGeom>
              <a:avLst/>
              <a:gdLst/>
              <a:ahLst/>
              <a:rect l="l" t="t" r="r" b="b"/>
              <a:pathLst>
                <a:path w="18251" h="1991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6232680" y="512640"/>
              <a:ext cx="535680" cy="618480"/>
            </a:xfrm>
            <a:custGeom>
              <a:avLst/>
              <a:gdLst/>
              <a:ahLst/>
              <a:rect l="l" t="t" r="r" b="b"/>
              <a:pathLst>
                <a:path w="53335" h="61561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6185520" y="480240"/>
              <a:ext cx="116640" cy="102240"/>
            </a:xfrm>
            <a:custGeom>
              <a:avLst/>
              <a:gdLst/>
              <a:ahLst/>
              <a:rect l="l" t="t" r="r" b="b"/>
              <a:pathLst>
                <a:path w="11650" h="10197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6352920" y="770400"/>
              <a:ext cx="116640" cy="102240"/>
            </a:xfrm>
            <a:custGeom>
              <a:avLst/>
              <a:gdLst/>
              <a:ahLst/>
              <a:rect l="l" t="t" r="r" b="b"/>
              <a:pathLst>
                <a:path w="11650" h="10202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6184440" y="1059480"/>
              <a:ext cx="116640" cy="102240"/>
            </a:xfrm>
            <a:custGeom>
              <a:avLst/>
              <a:gdLst/>
              <a:ahLst/>
              <a:rect l="l" t="t" r="r" b="b"/>
              <a:pathLst>
                <a:path w="11650" h="10198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687360" y="769320"/>
              <a:ext cx="116640" cy="102240"/>
            </a:xfrm>
            <a:custGeom>
              <a:avLst/>
              <a:gdLst/>
              <a:ahLst/>
              <a:rect l="l" t="t" r="r" b="b"/>
              <a:pathLst>
                <a:path w="11649" h="10197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" name="Google Shape;68;p14" descr=""/>
          <p:cNvPicPr/>
          <p:nvPr/>
        </p:nvPicPr>
        <p:blipFill>
          <a:blip r:embed="rId2"/>
          <a:stretch/>
        </p:blipFill>
        <p:spPr>
          <a:xfrm>
            <a:off x="-278640" y="-256320"/>
            <a:ext cx="2694960" cy="2446560"/>
          </a:xfrm>
          <a:prstGeom prst="rect">
            <a:avLst/>
          </a:prstGeom>
          <a:ln>
            <a:noFill/>
          </a:ln>
        </p:spPr>
      </p:pic>
      <p:pic>
        <p:nvPicPr>
          <p:cNvPr id="16" name="Google Shape;69;p14" descr=""/>
          <p:cNvPicPr/>
          <p:nvPr/>
        </p:nvPicPr>
        <p:blipFill>
          <a:blip r:embed="rId3"/>
          <a:stretch/>
        </p:blipFill>
        <p:spPr>
          <a:xfrm>
            <a:off x="6892560" y="2866320"/>
            <a:ext cx="2525400" cy="2505240"/>
          </a:xfrm>
          <a:prstGeom prst="rect">
            <a:avLst/>
          </a:prstGeom>
          <a:ln>
            <a:noFill/>
          </a:ln>
        </p:spPr>
      </p:pic>
      <p:sp>
        <p:nvSpPr>
          <p:cNvPr id="17" name="PlaceHolder 16"/>
          <p:cNvSpPr>
            <a:spLocks noGrp="1"/>
          </p:cNvSpPr>
          <p:nvPr>
            <p:ph type="title"/>
          </p:nvPr>
        </p:nvSpPr>
        <p:spPr>
          <a:xfrm>
            <a:off x="1619280" y="1619280"/>
            <a:ext cx="4190760" cy="152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737000" y="256680"/>
            <a:ext cx="360" cy="493560"/>
          </a:xfrm>
          <a:custGeom>
            <a:avLst/>
            <a:gdLst/>
            <a:ahLst/>
            <a:rect l="l" t="t" r="r" b="b"/>
            <a:pathLst>
              <a:path w="120000" h="93218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360">
            <a:solidFill>
              <a:srgbClr val="0099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2036160" y="440640"/>
            <a:ext cx="1921320" cy="17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4"/>
          <p:cNvSpPr/>
          <p:nvPr/>
        </p:nvSpPr>
        <p:spPr>
          <a:xfrm>
            <a:off x="152388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5"/>
          <p:cNvSpPr/>
          <p:nvPr/>
        </p:nvSpPr>
        <p:spPr>
          <a:xfrm>
            <a:off x="304812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"/>
          <p:cNvSpPr/>
          <p:nvPr/>
        </p:nvSpPr>
        <p:spPr>
          <a:xfrm>
            <a:off x="457200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7"/>
          <p:cNvSpPr/>
          <p:nvPr/>
        </p:nvSpPr>
        <p:spPr>
          <a:xfrm>
            <a:off x="609588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8"/>
          <p:cNvSpPr/>
          <p:nvPr/>
        </p:nvSpPr>
        <p:spPr>
          <a:xfrm>
            <a:off x="761976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Google Shape;745;p40" descr=""/>
          <p:cNvPicPr/>
          <p:nvPr/>
        </p:nvPicPr>
        <p:blipFill>
          <a:blip r:embed="rId2"/>
          <a:stretch/>
        </p:blipFill>
        <p:spPr>
          <a:xfrm>
            <a:off x="140040" y="221400"/>
            <a:ext cx="1545840" cy="614880"/>
          </a:xfrm>
          <a:prstGeom prst="rect">
            <a:avLst/>
          </a:prstGeom>
          <a:ln>
            <a:noFill/>
          </a:ln>
        </p:spPr>
      </p:pic>
      <p:sp>
        <p:nvSpPr>
          <p:cNvPr id="64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40080" y="1670040"/>
            <a:ext cx="6015960" cy="798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2" name="Group 2"/>
          <p:cNvGrpSpPr/>
          <p:nvPr/>
        </p:nvGrpSpPr>
        <p:grpSpPr>
          <a:xfrm>
            <a:off x="7938360" y="194400"/>
            <a:ext cx="974520" cy="279720"/>
            <a:chOff x="7938360" y="194400"/>
            <a:chExt cx="974520" cy="279720"/>
          </a:xfrm>
        </p:grpSpPr>
        <p:sp>
          <p:nvSpPr>
            <p:cNvPr id="103" name="CustomShape 3"/>
            <p:cNvSpPr/>
            <p:nvPr/>
          </p:nvSpPr>
          <p:spPr>
            <a:xfrm>
              <a:off x="8267400" y="272520"/>
              <a:ext cx="104760" cy="105120"/>
            </a:xfrm>
            <a:custGeom>
              <a:avLst/>
              <a:gdLst/>
              <a:ahLst/>
              <a:rect l="l" t="t" r="r" b="b"/>
              <a:pathLst>
                <a:path w="25476" h="25545">
                  <a:moveTo>
                    <a:pt x="12444" y="5807"/>
                  </a:moveTo>
                  <a:lnTo>
                    <a:pt x="15693" y="15486"/>
                  </a:lnTo>
                  <a:lnTo>
                    <a:pt x="9230" y="15486"/>
                  </a:lnTo>
                  <a:lnTo>
                    <a:pt x="12444" y="5807"/>
                  </a:lnTo>
                  <a:close/>
                  <a:moveTo>
                    <a:pt x="9644" y="1"/>
                  </a:moveTo>
                  <a:lnTo>
                    <a:pt x="1" y="25544"/>
                  </a:lnTo>
                  <a:lnTo>
                    <a:pt x="5842" y="25544"/>
                  </a:lnTo>
                  <a:lnTo>
                    <a:pt x="7709" y="20048"/>
                  </a:lnTo>
                  <a:lnTo>
                    <a:pt x="17249" y="20048"/>
                  </a:lnTo>
                  <a:lnTo>
                    <a:pt x="19115" y="25544"/>
                  </a:lnTo>
                  <a:lnTo>
                    <a:pt x="25475" y="25544"/>
                  </a:lnTo>
                  <a:lnTo>
                    <a:pt x="16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4"/>
            <p:cNvSpPr/>
            <p:nvPr/>
          </p:nvSpPr>
          <p:spPr>
            <a:xfrm>
              <a:off x="8386200" y="295200"/>
              <a:ext cx="78120" cy="110880"/>
            </a:xfrm>
            <a:custGeom>
              <a:avLst/>
              <a:gdLst/>
              <a:ahLst/>
              <a:rect l="l" t="t" r="r" b="b"/>
              <a:pathLst>
                <a:path w="19011" h="26962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01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33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8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11" y="13550"/>
                    <a:pt x="19011" y="10509"/>
                  </a:cubicBezTo>
                  <a:cubicBezTo>
                    <a:pt x="19011" y="6741"/>
                    <a:pt x="18181" y="4045"/>
                    <a:pt x="16453" y="2421"/>
                  </a:cubicBezTo>
                  <a:cubicBezTo>
                    <a:pt x="14759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5"/>
            <p:cNvSpPr/>
            <p:nvPr/>
          </p:nvSpPr>
          <p:spPr>
            <a:xfrm>
              <a:off x="8479800" y="295200"/>
              <a:ext cx="78120" cy="110880"/>
            </a:xfrm>
            <a:custGeom>
              <a:avLst/>
              <a:gdLst/>
              <a:ahLst/>
              <a:rect l="l" t="t" r="r" b="b"/>
              <a:pathLst>
                <a:path w="19046" h="26962">
                  <a:moveTo>
                    <a:pt x="8987" y="4771"/>
                  </a:moveTo>
                  <a:cubicBezTo>
                    <a:pt x="10577" y="4771"/>
                    <a:pt x="11683" y="5255"/>
                    <a:pt x="12340" y="6188"/>
                  </a:cubicBezTo>
                  <a:cubicBezTo>
                    <a:pt x="12997" y="7121"/>
                    <a:pt x="13308" y="8504"/>
                    <a:pt x="13308" y="10336"/>
                  </a:cubicBezTo>
                  <a:cubicBezTo>
                    <a:pt x="13308" y="12375"/>
                    <a:pt x="12962" y="13827"/>
                    <a:pt x="12202" y="14691"/>
                  </a:cubicBezTo>
                  <a:cubicBezTo>
                    <a:pt x="11476" y="15555"/>
                    <a:pt x="10335" y="16005"/>
                    <a:pt x="8745" y="16005"/>
                  </a:cubicBezTo>
                  <a:cubicBezTo>
                    <a:pt x="8227" y="16005"/>
                    <a:pt x="7674" y="15935"/>
                    <a:pt x="7121" y="15797"/>
                  </a:cubicBezTo>
                  <a:cubicBezTo>
                    <a:pt x="6568" y="15693"/>
                    <a:pt x="6049" y="15486"/>
                    <a:pt x="5565" y="15210"/>
                  </a:cubicBezTo>
                  <a:lnTo>
                    <a:pt x="5565" y="6084"/>
                  </a:lnTo>
                  <a:cubicBezTo>
                    <a:pt x="5565" y="5220"/>
                    <a:pt x="6706" y="4771"/>
                    <a:pt x="8987" y="4771"/>
                  </a:cubicBezTo>
                  <a:close/>
                  <a:moveTo>
                    <a:pt x="9229" y="1"/>
                  </a:moveTo>
                  <a:cubicBezTo>
                    <a:pt x="6499" y="1"/>
                    <a:pt x="4286" y="416"/>
                    <a:pt x="2558" y="1211"/>
                  </a:cubicBezTo>
                  <a:cubicBezTo>
                    <a:pt x="864" y="2006"/>
                    <a:pt x="0" y="3181"/>
                    <a:pt x="0" y="4736"/>
                  </a:cubicBezTo>
                  <a:lnTo>
                    <a:pt x="0" y="26962"/>
                  </a:lnTo>
                  <a:lnTo>
                    <a:pt x="5565" y="26962"/>
                  </a:lnTo>
                  <a:lnTo>
                    <a:pt x="5565" y="19565"/>
                  </a:lnTo>
                  <a:cubicBezTo>
                    <a:pt x="6879" y="20256"/>
                    <a:pt x="8503" y="20602"/>
                    <a:pt x="10439" y="20602"/>
                  </a:cubicBezTo>
                  <a:cubicBezTo>
                    <a:pt x="13100" y="20602"/>
                    <a:pt x="15209" y="19668"/>
                    <a:pt x="16730" y="17837"/>
                  </a:cubicBezTo>
                  <a:cubicBezTo>
                    <a:pt x="18251" y="16005"/>
                    <a:pt x="19046" y="13550"/>
                    <a:pt x="19046" y="10509"/>
                  </a:cubicBezTo>
                  <a:cubicBezTo>
                    <a:pt x="19046" y="6741"/>
                    <a:pt x="18182" y="4045"/>
                    <a:pt x="16453" y="2421"/>
                  </a:cubicBezTo>
                  <a:cubicBezTo>
                    <a:pt x="14760" y="796"/>
                    <a:pt x="12340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6"/>
            <p:cNvSpPr/>
            <p:nvPr/>
          </p:nvSpPr>
          <p:spPr>
            <a:xfrm>
              <a:off x="8573400" y="296280"/>
              <a:ext cx="61560" cy="83520"/>
            </a:xfrm>
            <a:custGeom>
              <a:avLst/>
              <a:gdLst/>
              <a:ahLst/>
              <a:rect l="l" t="t" r="r" b="b"/>
              <a:pathLst>
                <a:path w="15036" h="20360">
                  <a:moveTo>
                    <a:pt x="7674" y="1"/>
                  </a:moveTo>
                  <a:cubicBezTo>
                    <a:pt x="6395" y="1"/>
                    <a:pt x="5220" y="243"/>
                    <a:pt x="4044" y="692"/>
                  </a:cubicBezTo>
                  <a:cubicBezTo>
                    <a:pt x="2869" y="1142"/>
                    <a:pt x="1901" y="1833"/>
                    <a:pt x="1141" y="2801"/>
                  </a:cubicBezTo>
                  <a:cubicBezTo>
                    <a:pt x="380" y="3769"/>
                    <a:pt x="0" y="5013"/>
                    <a:pt x="0" y="6534"/>
                  </a:cubicBezTo>
                  <a:cubicBezTo>
                    <a:pt x="0" y="8297"/>
                    <a:pt x="484" y="9645"/>
                    <a:pt x="1452" y="10543"/>
                  </a:cubicBezTo>
                  <a:cubicBezTo>
                    <a:pt x="2385" y="11477"/>
                    <a:pt x="3630" y="12099"/>
                    <a:pt x="5081" y="12375"/>
                  </a:cubicBezTo>
                  <a:cubicBezTo>
                    <a:pt x="6498" y="12721"/>
                    <a:pt x="7535" y="13032"/>
                    <a:pt x="8158" y="13308"/>
                  </a:cubicBezTo>
                  <a:cubicBezTo>
                    <a:pt x="8814" y="13585"/>
                    <a:pt x="9125" y="14034"/>
                    <a:pt x="9125" y="14622"/>
                  </a:cubicBezTo>
                  <a:cubicBezTo>
                    <a:pt x="9125" y="15106"/>
                    <a:pt x="8918" y="15521"/>
                    <a:pt x="8538" y="15832"/>
                  </a:cubicBezTo>
                  <a:cubicBezTo>
                    <a:pt x="8123" y="16108"/>
                    <a:pt x="7501" y="16246"/>
                    <a:pt x="6637" y="16246"/>
                  </a:cubicBezTo>
                  <a:cubicBezTo>
                    <a:pt x="4355" y="16246"/>
                    <a:pt x="2178" y="15486"/>
                    <a:pt x="104" y="13931"/>
                  </a:cubicBezTo>
                  <a:lnTo>
                    <a:pt x="104" y="18943"/>
                  </a:lnTo>
                  <a:cubicBezTo>
                    <a:pt x="1245" y="19392"/>
                    <a:pt x="2247" y="19738"/>
                    <a:pt x="3180" y="19980"/>
                  </a:cubicBezTo>
                  <a:cubicBezTo>
                    <a:pt x="4113" y="20221"/>
                    <a:pt x="5185" y="20360"/>
                    <a:pt x="6395" y="20360"/>
                  </a:cubicBezTo>
                  <a:cubicBezTo>
                    <a:pt x="8883" y="20360"/>
                    <a:pt x="10923" y="19841"/>
                    <a:pt x="12513" y="18839"/>
                  </a:cubicBezTo>
                  <a:cubicBezTo>
                    <a:pt x="14137" y="17836"/>
                    <a:pt x="14967" y="16246"/>
                    <a:pt x="15036" y="14034"/>
                  </a:cubicBezTo>
                  <a:cubicBezTo>
                    <a:pt x="15036" y="12617"/>
                    <a:pt x="14725" y="11546"/>
                    <a:pt x="14137" y="10751"/>
                  </a:cubicBezTo>
                  <a:cubicBezTo>
                    <a:pt x="13550" y="9990"/>
                    <a:pt x="12893" y="9437"/>
                    <a:pt x="12133" y="9126"/>
                  </a:cubicBezTo>
                  <a:cubicBezTo>
                    <a:pt x="11407" y="8780"/>
                    <a:pt x="10404" y="8469"/>
                    <a:pt x="9125" y="8124"/>
                  </a:cubicBezTo>
                  <a:cubicBezTo>
                    <a:pt x="7985" y="7813"/>
                    <a:pt x="7190" y="7536"/>
                    <a:pt x="6671" y="7225"/>
                  </a:cubicBezTo>
                  <a:cubicBezTo>
                    <a:pt x="6153" y="6948"/>
                    <a:pt x="5911" y="6465"/>
                    <a:pt x="5911" y="5842"/>
                  </a:cubicBezTo>
                  <a:cubicBezTo>
                    <a:pt x="5911" y="5289"/>
                    <a:pt x="6118" y="4875"/>
                    <a:pt x="6602" y="4598"/>
                  </a:cubicBezTo>
                  <a:cubicBezTo>
                    <a:pt x="7051" y="4287"/>
                    <a:pt x="7743" y="4149"/>
                    <a:pt x="8711" y="4149"/>
                  </a:cubicBezTo>
                  <a:cubicBezTo>
                    <a:pt x="9644" y="4149"/>
                    <a:pt x="10473" y="4287"/>
                    <a:pt x="11199" y="4598"/>
                  </a:cubicBezTo>
                  <a:cubicBezTo>
                    <a:pt x="11891" y="4909"/>
                    <a:pt x="12928" y="5428"/>
                    <a:pt x="14206" y="6154"/>
                  </a:cubicBezTo>
                  <a:lnTo>
                    <a:pt x="14206" y="1660"/>
                  </a:lnTo>
                  <a:cubicBezTo>
                    <a:pt x="13308" y="1107"/>
                    <a:pt x="12340" y="692"/>
                    <a:pt x="11407" y="416"/>
                  </a:cubicBezTo>
                  <a:cubicBezTo>
                    <a:pt x="10439" y="139"/>
                    <a:pt x="9194" y="1"/>
                    <a:pt x="7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7"/>
            <p:cNvSpPr/>
            <p:nvPr/>
          </p:nvSpPr>
          <p:spPr>
            <a:xfrm>
              <a:off x="8653680" y="268920"/>
              <a:ext cx="24120" cy="108720"/>
            </a:xfrm>
            <a:custGeom>
              <a:avLst/>
              <a:gdLst/>
              <a:ahLst/>
              <a:rect l="l" t="t" r="r" b="b"/>
              <a:pathLst>
                <a:path w="5912" h="26409">
                  <a:moveTo>
                    <a:pt x="1" y="0"/>
                  </a:moveTo>
                  <a:lnTo>
                    <a:pt x="1" y="4390"/>
                  </a:lnTo>
                  <a:lnTo>
                    <a:pt x="5912" y="4390"/>
                  </a:lnTo>
                  <a:lnTo>
                    <a:pt x="5912" y="0"/>
                  </a:lnTo>
                  <a:close/>
                  <a:moveTo>
                    <a:pt x="139" y="7294"/>
                  </a:moveTo>
                  <a:lnTo>
                    <a:pt x="139" y="26408"/>
                  </a:lnTo>
                  <a:lnTo>
                    <a:pt x="5877" y="26408"/>
                  </a:lnTo>
                  <a:lnTo>
                    <a:pt x="5842" y="7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8"/>
            <p:cNvSpPr/>
            <p:nvPr/>
          </p:nvSpPr>
          <p:spPr>
            <a:xfrm>
              <a:off x="8700480" y="267480"/>
              <a:ext cx="23040" cy="109800"/>
            </a:xfrm>
            <a:custGeom>
              <a:avLst/>
              <a:gdLst/>
              <a:ahLst/>
              <a:rect l="l" t="t" r="r" b="b"/>
              <a:pathLst>
                <a:path w="5669" h="26686">
                  <a:moveTo>
                    <a:pt x="0" y="1"/>
                  </a:moveTo>
                  <a:lnTo>
                    <a:pt x="0" y="26685"/>
                  </a:lnTo>
                  <a:lnTo>
                    <a:pt x="5669" y="26685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9"/>
            <p:cNvSpPr/>
            <p:nvPr/>
          </p:nvSpPr>
          <p:spPr>
            <a:xfrm>
              <a:off x="8741880" y="295200"/>
              <a:ext cx="81000" cy="84600"/>
            </a:xfrm>
            <a:custGeom>
              <a:avLst/>
              <a:gdLst/>
              <a:ahLst/>
              <a:rect l="l" t="t" r="r" b="b"/>
              <a:pathLst>
                <a:path w="19738" h="20602">
                  <a:moveTo>
                    <a:pt x="9783" y="4494"/>
                  </a:moveTo>
                  <a:cubicBezTo>
                    <a:pt x="11234" y="4494"/>
                    <a:pt x="12306" y="4944"/>
                    <a:pt x="12997" y="5842"/>
                  </a:cubicBezTo>
                  <a:cubicBezTo>
                    <a:pt x="13689" y="6707"/>
                    <a:pt x="14034" y="8193"/>
                    <a:pt x="14034" y="10267"/>
                  </a:cubicBezTo>
                  <a:cubicBezTo>
                    <a:pt x="14034" y="12133"/>
                    <a:pt x="13689" y="13585"/>
                    <a:pt x="12963" y="14553"/>
                  </a:cubicBezTo>
                  <a:cubicBezTo>
                    <a:pt x="12271" y="15555"/>
                    <a:pt x="11200" y="16039"/>
                    <a:pt x="9783" y="16039"/>
                  </a:cubicBezTo>
                  <a:cubicBezTo>
                    <a:pt x="8365" y="16039"/>
                    <a:pt x="7329" y="15555"/>
                    <a:pt x="6637" y="14622"/>
                  </a:cubicBezTo>
                  <a:cubicBezTo>
                    <a:pt x="5946" y="13689"/>
                    <a:pt x="5635" y="12237"/>
                    <a:pt x="5635" y="10267"/>
                  </a:cubicBezTo>
                  <a:cubicBezTo>
                    <a:pt x="5635" y="8193"/>
                    <a:pt x="5946" y="6707"/>
                    <a:pt x="6603" y="5842"/>
                  </a:cubicBezTo>
                  <a:cubicBezTo>
                    <a:pt x="7259" y="4944"/>
                    <a:pt x="8331" y="4494"/>
                    <a:pt x="9783" y="4494"/>
                  </a:cubicBezTo>
                  <a:close/>
                  <a:moveTo>
                    <a:pt x="9783" y="1"/>
                  </a:moveTo>
                  <a:cubicBezTo>
                    <a:pt x="6499" y="1"/>
                    <a:pt x="4045" y="796"/>
                    <a:pt x="2420" y="2455"/>
                  </a:cubicBezTo>
                  <a:cubicBezTo>
                    <a:pt x="796" y="4080"/>
                    <a:pt x="1" y="6672"/>
                    <a:pt x="1" y="10267"/>
                  </a:cubicBezTo>
                  <a:cubicBezTo>
                    <a:pt x="1" y="13689"/>
                    <a:pt x="796" y="16247"/>
                    <a:pt x="2455" y="18009"/>
                  </a:cubicBezTo>
                  <a:cubicBezTo>
                    <a:pt x="4079" y="19738"/>
                    <a:pt x="6534" y="20602"/>
                    <a:pt x="9783" y="20602"/>
                  </a:cubicBezTo>
                  <a:cubicBezTo>
                    <a:pt x="12997" y="20602"/>
                    <a:pt x="15451" y="19703"/>
                    <a:pt x="17145" y="17940"/>
                  </a:cubicBezTo>
                  <a:cubicBezTo>
                    <a:pt x="18873" y="16177"/>
                    <a:pt x="19737" y="13620"/>
                    <a:pt x="19737" y="10267"/>
                  </a:cubicBezTo>
                  <a:cubicBezTo>
                    <a:pt x="19737" y="6741"/>
                    <a:pt x="18908" y="4183"/>
                    <a:pt x="17214" y="2490"/>
                  </a:cubicBezTo>
                  <a:cubicBezTo>
                    <a:pt x="15555" y="831"/>
                    <a:pt x="13101" y="1"/>
                    <a:pt x="9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0"/>
            <p:cNvSpPr/>
            <p:nvPr/>
          </p:nvSpPr>
          <p:spPr>
            <a:xfrm>
              <a:off x="8838000" y="295560"/>
              <a:ext cx="74880" cy="81720"/>
            </a:xfrm>
            <a:custGeom>
              <a:avLst/>
              <a:gdLst/>
              <a:ahLst/>
              <a:rect l="l" t="t" r="r" b="b"/>
              <a:pathLst>
                <a:path w="18251" h="19911">
                  <a:moveTo>
                    <a:pt x="10025" y="1"/>
                  </a:moveTo>
                  <a:cubicBezTo>
                    <a:pt x="8400" y="1"/>
                    <a:pt x="6603" y="243"/>
                    <a:pt x="4563" y="692"/>
                  </a:cubicBezTo>
                  <a:cubicBezTo>
                    <a:pt x="2489" y="1141"/>
                    <a:pt x="968" y="1660"/>
                    <a:pt x="1" y="2178"/>
                  </a:cubicBezTo>
                  <a:lnTo>
                    <a:pt x="1" y="19910"/>
                  </a:lnTo>
                  <a:lnTo>
                    <a:pt x="5704" y="19910"/>
                  </a:lnTo>
                  <a:lnTo>
                    <a:pt x="5704" y="5358"/>
                  </a:lnTo>
                  <a:cubicBezTo>
                    <a:pt x="6015" y="5185"/>
                    <a:pt x="6499" y="5047"/>
                    <a:pt x="7086" y="4909"/>
                  </a:cubicBezTo>
                  <a:cubicBezTo>
                    <a:pt x="7674" y="4771"/>
                    <a:pt x="8227" y="4702"/>
                    <a:pt x="8815" y="4702"/>
                  </a:cubicBezTo>
                  <a:cubicBezTo>
                    <a:pt x="11303" y="4702"/>
                    <a:pt x="12548" y="5808"/>
                    <a:pt x="12548" y="8054"/>
                  </a:cubicBezTo>
                  <a:lnTo>
                    <a:pt x="12548" y="19910"/>
                  </a:lnTo>
                  <a:lnTo>
                    <a:pt x="18251" y="19910"/>
                  </a:lnTo>
                  <a:lnTo>
                    <a:pt x="18251" y="6879"/>
                  </a:lnTo>
                  <a:cubicBezTo>
                    <a:pt x="18251" y="4460"/>
                    <a:pt x="17560" y="2697"/>
                    <a:pt x="16177" y="1625"/>
                  </a:cubicBezTo>
                  <a:cubicBezTo>
                    <a:pt x="14829" y="519"/>
                    <a:pt x="12755" y="1"/>
                    <a:pt x="1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1"/>
            <p:cNvSpPr/>
            <p:nvPr/>
          </p:nvSpPr>
          <p:spPr>
            <a:xfrm>
              <a:off x="7958160" y="207720"/>
              <a:ext cx="219600" cy="253440"/>
            </a:xfrm>
            <a:custGeom>
              <a:avLst/>
              <a:gdLst/>
              <a:ahLst/>
              <a:rect l="l" t="t" r="r" b="b"/>
              <a:pathLst>
                <a:path w="53335" h="61561">
                  <a:moveTo>
                    <a:pt x="3664" y="4356"/>
                  </a:moveTo>
                  <a:lnTo>
                    <a:pt x="47700" y="29796"/>
                  </a:lnTo>
                  <a:lnTo>
                    <a:pt x="18355" y="29796"/>
                  </a:lnTo>
                  <a:lnTo>
                    <a:pt x="3664" y="4356"/>
                  </a:lnTo>
                  <a:close/>
                  <a:moveTo>
                    <a:pt x="1971" y="5358"/>
                  </a:moveTo>
                  <a:lnTo>
                    <a:pt x="16661" y="30763"/>
                  </a:lnTo>
                  <a:lnTo>
                    <a:pt x="1971" y="56169"/>
                  </a:lnTo>
                  <a:lnTo>
                    <a:pt x="1971" y="5358"/>
                  </a:lnTo>
                  <a:close/>
                  <a:moveTo>
                    <a:pt x="47700" y="31731"/>
                  </a:moveTo>
                  <a:lnTo>
                    <a:pt x="3664" y="57171"/>
                  </a:lnTo>
                  <a:lnTo>
                    <a:pt x="3664" y="57171"/>
                  </a:lnTo>
                  <a:lnTo>
                    <a:pt x="18355" y="31731"/>
                  </a:lnTo>
                  <a:close/>
                  <a:moveTo>
                    <a:pt x="0" y="1"/>
                  </a:moveTo>
                  <a:lnTo>
                    <a:pt x="0" y="61561"/>
                  </a:lnTo>
                  <a:lnTo>
                    <a:pt x="53334" y="30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12"/>
            <p:cNvSpPr/>
            <p:nvPr/>
          </p:nvSpPr>
          <p:spPr>
            <a:xfrm>
              <a:off x="7939080" y="194400"/>
              <a:ext cx="47520" cy="41760"/>
            </a:xfrm>
            <a:custGeom>
              <a:avLst/>
              <a:gdLst/>
              <a:ahLst/>
              <a:rect l="l" t="t" r="r" b="b"/>
              <a:pathLst>
                <a:path w="11650" h="10197">
                  <a:moveTo>
                    <a:pt x="5813" y="0"/>
                  </a:moveTo>
                  <a:cubicBezTo>
                    <a:pt x="4944" y="0"/>
                    <a:pt x="4061" y="223"/>
                    <a:pt x="3250" y="691"/>
                  </a:cubicBezTo>
                  <a:cubicBezTo>
                    <a:pt x="830" y="2074"/>
                    <a:pt x="1" y="5219"/>
                    <a:pt x="1383" y="7639"/>
                  </a:cubicBezTo>
                  <a:cubicBezTo>
                    <a:pt x="2332" y="9282"/>
                    <a:pt x="4040" y="10197"/>
                    <a:pt x="5802" y="10197"/>
                  </a:cubicBezTo>
                  <a:cubicBezTo>
                    <a:pt x="6671" y="10197"/>
                    <a:pt x="7554" y="9974"/>
                    <a:pt x="8365" y="9505"/>
                  </a:cubicBezTo>
                  <a:cubicBezTo>
                    <a:pt x="10785" y="8123"/>
                    <a:pt x="11649" y="4977"/>
                    <a:pt x="10232" y="2558"/>
                  </a:cubicBezTo>
                  <a:cubicBezTo>
                    <a:pt x="9283" y="915"/>
                    <a:pt x="7575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3"/>
            <p:cNvSpPr/>
            <p:nvPr/>
          </p:nvSpPr>
          <p:spPr>
            <a:xfrm>
              <a:off x="8007480" y="313560"/>
              <a:ext cx="47520" cy="41760"/>
            </a:xfrm>
            <a:custGeom>
              <a:avLst/>
              <a:gdLst/>
              <a:ahLst/>
              <a:rect l="l" t="t" r="r" b="b"/>
              <a:pathLst>
                <a:path w="11650" h="10202">
                  <a:moveTo>
                    <a:pt x="5810" y="0"/>
                  </a:moveTo>
                  <a:cubicBezTo>
                    <a:pt x="4948" y="0"/>
                    <a:pt x="4078" y="220"/>
                    <a:pt x="3285" y="684"/>
                  </a:cubicBezTo>
                  <a:cubicBezTo>
                    <a:pt x="831" y="2101"/>
                    <a:pt x="1" y="5212"/>
                    <a:pt x="1418" y="7666"/>
                  </a:cubicBezTo>
                  <a:cubicBezTo>
                    <a:pt x="2348" y="9293"/>
                    <a:pt x="4075" y="10201"/>
                    <a:pt x="5842" y="10201"/>
                  </a:cubicBezTo>
                  <a:cubicBezTo>
                    <a:pt x="6703" y="10201"/>
                    <a:pt x="7573" y="9986"/>
                    <a:pt x="8366" y="9533"/>
                  </a:cubicBezTo>
                  <a:cubicBezTo>
                    <a:pt x="10820" y="8116"/>
                    <a:pt x="11649" y="5005"/>
                    <a:pt x="10232" y="2551"/>
                  </a:cubicBezTo>
                  <a:cubicBezTo>
                    <a:pt x="9303" y="924"/>
                    <a:pt x="7576" y="0"/>
                    <a:pt x="5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4"/>
            <p:cNvSpPr/>
            <p:nvPr/>
          </p:nvSpPr>
          <p:spPr>
            <a:xfrm>
              <a:off x="7938360" y="432360"/>
              <a:ext cx="47520" cy="41760"/>
            </a:xfrm>
            <a:custGeom>
              <a:avLst/>
              <a:gdLst/>
              <a:ahLst/>
              <a:rect l="l" t="t" r="r" b="b"/>
              <a:pathLst>
                <a:path w="11650" h="10198">
                  <a:moveTo>
                    <a:pt x="5833" y="0"/>
                  </a:moveTo>
                  <a:cubicBezTo>
                    <a:pt x="4963" y="0"/>
                    <a:pt x="4084" y="223"/>
                    <a:pt x="3285" y="692"/>
                  </a:cubicBezTo>
                  <a:cubicBezTo>
                    <a:pt x="830" y="2074"/>
                    <a:pt x="1" y="5220"/>
                    <a:pt x="1418" y="7639"/>
                  </a:cubicBezTo>
                  <a:cubicBezTo>
                    <a:pt x="2367" y="9282"/>
                    <a:pt x="4075" y="10197"/>
                    <a:pt x="5837" y="10197"/>
                  </a:cubicBezTo>
                  <a:cubicBezTo>
                    <a:pt x="6706" y="10197"/>
                    <a:pt x="7589" y="9974"/>
                    <a:pt x="8400" y="9506"/>
                  </a:cubicBezTo>
                  <a:cubicBezTo>
                    <a:pt x="10820" y="8123"/>
                    <a:pt x="11649" y="4978"/>
                    <a:pt x="10267" y="2558"/>
                  </a:cubicBezTo>
                  <a:cubicBezTo>
                    <a:pt x="9318" y="915"/>
                    <a:pt x="7595" y="0"/>
                    <a:pt x="5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5"/>
            <p:cNvSpPr/>
            <p:nvPr/>
          </p:nvSpPr>
          <p:spPr>
            <a:xfrm>
              <a:off x="8145000" y="313200"/>
              <a:ext cx="47520" cy="41760"/>
            </a:xfrm>
            <a:custGeom>
              <a:avLst/>
              <a:gdLst/>
              <a:ahLst/>
              <a:rect l="l" t="t" r="r" b="b"/>
              <a:pathLst>
                <a:path w="11649" h="10197">
                  <a:moveTo>
                    <a:pt x="5848" y="0"/>
                  </a:moveTo>
                  <a:cubicBezTo>
                    <a:pt x="4978" y="0"/>
                    <a:pt x="4095" y="223"/>
                    <a:pt x="3284" y="691"/>
                  </a:cubicBezTo>
                  <a:cubicBezTo>
                    <a:pt x="864" y="2074"/>
                    <a:pt x="0" y="5219"/>
                    <a:pt x="1417" y="7639"/>
                  </a:cubicBezTo>
                  <a:cubicBezTo>
                    <a:pt x="2366" y="9282"/>
                    <a:pt x="4074" y="10197"/>
                    <a:pt x="5836" y="10197"/>
                  </a:cubicBezTo>
                  <a:cubicBezTo>
                    <a:pt x="6706" y="10197"/>
                    <a:pt x="7588" y="9974"/>
                    <a:pt x="8400" y="9506"/>
                  </a:cubicBezTo>
                  <a:cubicBezTo>
                    <a:pt x="10819" y="8123"/>
                    <a:pt x="11649" y="4978"/>
                    <a:pt x="10266" y="2558"/>
                  </a:cubicBezTo>
                  <a:cubicBezTo>
                    <a:pt x="9317" y="915"/>
                    <a:pt x="7609" y="0"/>
                    <a:pt x="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6" name="Google Shape;288;p25" descr=""/>
          <p:cNvPicPr/>
          <p:nvPr/>
        </p:nvPicPr>
        <p:blipFill>
          <a:blip r:embed="rId2"/>
          <a:stretch/>
        </p:blipFill>
        <p:spPr>
          <a:xfrm>
            <a:off x="-278640" y="-256320"/>
            <a:ext cx="3744000" cy="339912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289;p25" descr=""/>
          <p:cNvPicPr/>
          <p:nvPr/>
        </p:nvPicPr>
        <p:blipFill>
          <a:blip r:embed="rId3"/>
          <a:stretch/>
        </p:blipFill>
        <p:spPr>
          <a:xfrm>
            <a:off x="5931000" y="1910160"/>
            <a:ext cx="3508560" cy="3480480"/>
          </a:xfrm>
          <a:prstGeom prst="rect">
            <a:avLst/>
          </a:prstGeom>
          <a:ln>
            <a:noFill/>
          </a:ln>
        </p:spPr>
      </p:pic>
      <p:sp>
        <p:nvSpPr>
          <p:cNvPr id="118" name="PlaceHolder 1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737000" y="256680"/>
            <a:ext cx="360" cy="493560"/>
          </a:xfrm>
          <a:custGeom>
            <a:avLst/>
            <a:gdLst/>
            <a:ahLst/>
            <a:rect l="l" t="t" r="r" b="b"/>
            <a:pathLst>
              <a:path w="120000" h="93218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360">
            <a:solidFill>
              <a:srgbClr val="0099f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2036160" y="440640"/>
            <a:ext cx="1921320" cy="17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"/>
          <p:cNvSpPr/>
          <p:nvPr/>
        </p:nvSpPr>
        <p:spPr>
          <a:xfrm>
            <a:off x="152388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"/>
          <p:cNvSpPr/>
          <p:nvPr/>
        </p:nvSpPr>
        <p:spPr>
          <a:xfrm>
            <a:off x="304812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6"/>
          <p:cNvSpPr/>
          <p:nvPr/>
        </p:nvSpPr>
        <p:spPr>
          <a:xfrm>
            <a:off x="457200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7"/>
          <p:cNvSpPr/>
          <p:nvPr/>
        </p:nvSpPr>
        <p:spPr>
          <a:xfrm>
            <a:off x="609588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"/>
          <p:cNvSpPr/>
          <p:nvPr/>
        </p:nvSpPr>
        <p:spPr>
          <a:xfrm>
            <a:off x="7619760" y="5096520"/>
            <a:ext cx="1524240" cy="45720"/>
          </a:xfrm>
          <a:custGeom>
            <a:avLst/>
            <a:gdLst/>
            <a:ahLst/>
            <a:rect l="l" t="t" r="r" b="b"/>
            <a:pathLst>
              <a:path w="2876550" h="86995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Google Shape;468;p35" descr=""/>
          <p:cNvPicPr/>
          <p:nvPr/>
        </p:nvPicPr>
        <p:blipFill>
          <a:blip r:embed="rId2"/>
          <a:stretch/>
        </p:blipFill>
        <p:spPr>
          <a:xfrm>
            <a:off x="140040" y="221400"/>
            <a:ext cx="1545840" cy="614880"/>
          </a:xfrm>
          <a:prstGeom prst="rect">
            <a:avLst/>
          </a:prstGeom>
          <a:ln>
            <a:noFill/>
          </a:ln>
        </p:spPr>
      </p:pic>
      <p:sp>
        <p:nvSpPr>
          <p:cNvPr id="164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7200" y="-4320"/>
            <a:ext cx="9158040" cy="5151600"/>
          </a:xfrm>
          <a:custGeom>
            <a:avLst/>
            <a:gdLst/>
            <a:ahLst/>
            <a:rect l="l" t="t" r="r" b="b"/>
            <a:pathLst>
              <a:path w="17280255" h="972058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1737720" y="256680"/>
            <a:ext cx="360" cy="493560"/>
          </a:xfrm>
          <a:custGeom>
            <a:avLst/>
            <a:gdLst/>
            <a:ahLst/>
            <a:rect l="l" t="t" r="r" b="b"/>
            <a:pathLst>
              <a:path w="120000" h="93218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2036160" y="440640"/>
            <a:ext cx="1921320" cy="17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4" name="Group 4"/>
          <p:cNvGrpSpPr/>
          <p:nvPr/>
        </p:nvGrpSpPr>
        <p:grpSpPr>
          <a:xfrm>
            <a:off x="320400" y="343800"/>
            <a:ext cx="1117440" cy="322920"/>
            <a:chOff x="320400" y="343800"/>
            <a:chExt cx="1117440" cy="322920"/>
          </a:xfrm>
        </p:grpSpPr>
        <p:sp>
          <p:nvSpPr>
            <p:cNvPr id="205" name="CustomShape 5"/>
            <p:cNvSpPr/>
            <p:nvPr/>
          </p:nvSpPr>
          <p:spPr>
            <a:xfrm>
              <a:off x="695880" y="574920"/>
              <a:ext cx="53640" cy="68760"/>
            </a:xfrm>
            <a:custGeom>
              <a:avLst/>
              <a:gdLst/>
              <a:ahLst/>
              <a:rect l="l" t="t" r="r" b="b"/>
              <a:pathLst>
                <a:path w="13846" h="17686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6"/>
            <p:cNvSpPr/>
            <p:nvPr/>
          </p:nvSpPr>
          <p:spPr>
            <a:xfrm>
              <a:off x="762120" y="574920"/>
              <a:ext cx="61920" cy="68760"/>
            </a:xfrm>
            <a:custGeom>
              <a:avLst/>
              <a:gdLst/>
              <a:ahLst/>
              <a:rect l="l" t="t" r="r" b="b"/>
              <a:pathLst>
                <a:path w="15940" h="17686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"/>
            <p:cNvSpPr/>
            <p:nvPr/>
          </p:nvSpPr>
          <p:spPr>
            <a:xfrm>
              <a:off x="830880" y="574920"/>
              <a:ext cx="56160" cy="68760"/>
            </a:xfrm>
            <a:custGeom>
              <a:avLst/>
              <a:gdLst/>
              <a:ahLst/>
              <a:rect l="l" t="t" r="r" b="b"/>
              <a:pathLst>
                <a:path w="14428" h="17686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8"/>
            <p:cNvSpPr/>
            <p:nvPr/>
          </p:nvSpPr>
          <p:spPr>
            <a:xfrm>
              <a:off x="893160" y="574920"/>
              <a:ext cx="61920" cy="68760"/>
            </a:xfrm>
            <a:custGeom>
              <a:avLst/>
              <a:gdLst/>
              <a:ahLst/>
              <a:rect l="l" t="t" r="r" b="b"/>
              <a:pathLst>
                <a:path w="15940" h="17686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9"/>
            <p:cNvSpPr/>
            <p:nvPr/>
          </p:nvSpPr>
          <p:spPr>
            <a:xfrm>
              <a:off x="996120" y="574200"/>
              <a:ext cx="44280" cy="70560"/>
            </a:xfrm>
            <a:custGeom>
              <a:avLst/>
              <a:gdLst/>
              <a:ahLst/>
              <a:rect l="l" t="t" r="r" b="b"/>
              <a:pathLst>
                <a:path w="11403" h="18151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10"/>
            <p:cNvSpPr/>
            <p:nvPr/>
          </p:nvSpPr>
          <p:spPr>
            <a:xfrm>
              <a:off x="1059120" y="574200"/>
              <a:ext cx="52920" cy="70560"/>
            </a:xfrm>
            <a:custGeom>
              <a:avLst/>
              <a:gdLst/>
              <a:ahLst/>
              <a:rect l="l" t="t" r="r" b="b"/>
              <a:pathLst>
                <a:path w="13613" h="18151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11"/>
            <p:cNvSpPr/>
            <p:nvPr/>
          </p:nvSpPr>
          <p:spPr>
            <a:xfrm>
              <a:off x="1136880" y="574920"/>
              <a:ext cx="7200" cy="68760"/>
            </a:xfrm>
            <a:custGeom>
              <a:avLst/>
              <a:gdLst/>
              <a:ahLst/>
              <a:rect l="l" t="t" r="r" b="b"/>
              <a:pathLst>
                <a:path w="1979" h="17686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2"/>
            <p:cNvSpPr/>
            <p:nvPr/>
          </p:nvSpPr>
          <p:spPr>
            <a:xfrm>
              <a:off x="1170000" y="574920"/>
              <a:ext cx="43200" cy="68760"/>
            </a:xfrm>
            <a:custGeom>
              <a:avLst/>
              <a:gdLst/>
              <a:ahLst/>
              <a:rect l="l" t="t" r="r" b="b"/>
              <a:pathLst>
                <a:path w="11170" h="17686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13"/>
            <p:cNvSpPr/>
            <p:nvPr/>
          </p:nvSpPr>
          <p:spPr>
            <a:xfrm>
              <a:off x="1238760" y="574920"/>
              <a:ext cx="56880" cy="68760"/>
            </a:xfrm>
            <a:custGeom>
              <a:avLst/>
              <a:gdLst/>
              <a:ahLst/>
              <a:rect l="l" t="t" r="r" b="b"/>
              <a:pathLst>
                <a:path w="14661" h="17686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4"/>
            <p:cNvSpPr/>
            <p:nvPr/>
          </p:nvSpPr>
          <p:spPr>
            <a:xfrm>
              <a:off x="1318680" y="574200"/>
              <a:ext cx="52560" cy="70560"/>
            </a:xfrm>
            <a:custGeom>
              <a:avLst/>
              <a:gdLst/>
              <a:ahLst/>
              <a:rect l="l" t="t" r="r" b="b"/>
              <a:pathLst>
                <a:path w="13498" h="18151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5"/>
            <p:cNvSpPr/>
            <p:nvPr/>
          </p:nvSpPr>
          <p:spPr>
            <a:xfrm>
              <a:off x="1393920" y="574920"/>
              <a:ext cx="43200" cy="68760"/>
            </a:xfrm>
            <a:custGeom>
              <a:avLst/>
              <a:gdLst/>
              <a:ahLst/>
              <a:rect l="l" t="t" r="r" b="b"/>
              <a:pathLst>
                <a:path w="11170" h="17686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6"/>
            <p:cNvSpPr/>
            <p:nvPr/>
          </p:nvSpPr>
          <p:spPr>
            <a:xfrm>
              <a:off x="694080" y="358560"/>
              <a:ext cx="120600" cy="120960"/>
            </a:xfrm>
            <a:custGeom>
              <a:avLst/>
              <a:gdLst/>
              <a:ahLst/>
              <a:rect l="l" t="t" r="r" b="b"/>
              <a:pathLst>
                <a:path w="30949" h="31065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7"/>
            <p:cNvSpPr/>
            <p:nvPr/>
          </p:nvSpPr>
          <p:spPr>
            <a:xfrm>
              <a:off x="830880" y="384840"/>
              <a:ext cx="90000" cy="127440"/>
            </a:xfrm>
            <a:custGeom>
              <a:avLst/>
              <a:gdLst/>
              <a:ahLst/>
              <a:rect l="l" t="t" r="r" b="b"/>
              <a:pathLst>
                <a:path w="23154" h="32694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8"/>
            <p:cNvSpPr/>
            <p:nvPr/>
          </p:nvSpPr>
          <p:spPr>
            <a:xfrm>
              <a:off x="938520" y="384840"/>
              <a:ext cx="90000" cy="127440"/>
            </a:xfrm>
            <a:custGeom>
              <a:avLst/>
              <a:gdLst/>
              <a:ahLst/>
              <a:rect l="l" t="t" r="r" b="b"/>
              <a:pathLst>
                <a:path w="23154" h="32694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9"/>
            <p:cNvSpPr/>
            <p:nvPr/>
          </p:nvSpPr>
          <p:spPr>
            <a:xfrm>
              <a:off x="1046880" y="385920"/>
              <a:ext cx="70920" cy="96480"/>
            </a:xfrm>
            <a:custGeom>
              <a:avLst/>
              <a:gdLst/>
              <a:ahLst/>
              <a:rect l="l" t="t" r="r" b="b"/>
              <a:pathLst>
                <a:path w="18268" h="24783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20"/>
            <p:cNvSpPr/>
            <p:nvPr/>
          </p:nvSpPr>
          <p:spPr>
            <a:xfrm>
              <a:off x="1139040" y="354600"/>
              <a:ext cx="27720" cy="125280"/>
            </a:xfrm>
            <a:custGeom>
              <a:avLst/>
              <a:gdLst/>
              <a:ahLst/>
              <a:rect l="l" t="t" r="r" b="b"/>
              <a:pathLst>
                <a:path w="7215" h="32113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21"/>
            <p:cNvSpPr/>
            <p:nvPr/>
          </p:nvSpPr>
          <p:spPr>
            <a:xfrm>
              <a:off x="1193040" y="353160"/>
              <a:ext cx="26640" cy="126360"/>
            </a:xfrm>
            <a:custGeom>
              <a:avLst/>
              <a:gdLst/>
              <a:ahLst/>
              <a:rect l="l" t="t" r="r" b="b"/>
              <a:pathLst>
                <a:path w="6866" h="32462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22"/>
            <p:cNvSpPr/>
            <p:nvPr/>
          </p:nvSpPr>
          <p:spPr>
            <a:xfrm>
              <a:off x="1240920" y="384840"/>
              <a:ext cx="93240" cy="97560"/>
            </a:xfrm>
            <a:custGeom>
              <a:avLst/>
              <a:gdLst/>
              <a:ahLst/>
              <a:rect l="l" t="t" r="r" b="b"/>
              <a:pathLst>
                <a:path w="23968" h="25015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23"/>
            <p:cNvSpPr/>
            <p:nvPr/>
          </p:nvSpPr>
          <p:spPr>
            <a:xfrm>
              <a:off x="1351440" y="385560"/>
              <a:ext cx="86400" cy="94320"/>
            </a:xfrm>
            <a:custGeom>
              <a:avLst/>
              <a:gdLst/>
              <a:ahLst/>
              <a:rect l="l" t="t" r="r" b="b"/>
              <a:pathLst>
                <a:path w="22224" h="24201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24"/>
            <p:cNvSpPr/>
            <p:nvPr/>
          </p:nvSpPr>
          <p:spPr>
            <a:xfrm>
              <a:off x="343440" y="359640"/>
              <a:ext cx="253440" cy="292320"/>
            </a:xfrm>
            <a:custGeom>
              <a:avLst/>
              <a:gdLst/>
              <a:ahLst/>
              <a:rect l="l" t="t" r="r" b="b"/>
              <a:pathLst>
                <a:path w="64923" h="74929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25"/>
            <p:cNvSpPr/>
            <p:nvPr/>
          </p:nvSpPr>
          <p:spPr>
            <a:xfrm>
              <a:off x="343800" y="365040"/>
              <a:ext cx="87840" cy="142920"/>
            </a:xfrm>
            <a:custGeom>
              <a:avLst/>
              <a:gdLst/>
              <a:ahLst/>
              <a:rect l="l" t="t" r="r" b="b"/>
              <a:pathLst>
                <a:path w="22572" h="36651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26"/>
            <p:cNvSpPr/>
            <p:nvPr/>
          </p:nvSpPr>
          <p:spPr>
            <a:xfrm>
              <a:off x="343800" y="503640"/>
              <a:ext cx="87840" cy="142920"/>
            </a:xfrm>
            <a:custGeom>
              <a:avLst/>
              <a:gdLst/>
              <a:ahLst/>
              <a:rect l="l" t="t" r="r" b="b"/>
              <a:pathLst>
                <a:path w="22572" h="36651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27"/>
            <p:cNvSpPr/>
            <p:nvPr/>
          </p:nvSpPr>
          <p:spPr>
            <a:xfrm>
              <a:off x="428040" y="501480"/>
              <a:ext cx="159840" cy="8640"/>
            </a:xfrm>
            <a:custGeom>
              <a:avLst/>
              <a:gdLst/>
              <a:ahLst/>
              <a:rect l="l" t="t" r="r" b="b"/>
              <a:pathLst>
                <a:path w="40956" h="2328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28"/>
            <p:cNvSpPr/>
            <p:nvPr/>
          </p:nvSpPr>
          <p:spPr>
            <a:xfrm>
              <a:off x="320760" y="343800"/>
              <a:ext cx="55080" cy="48240"/>
            </a:xfrm>
            <a:custGeom>
              <a:avLst/>
              <a:gdLst/>
              <a:ahLst/>
              <a:rect l="l" t="t" r="r" b="b"/>
              <a:pathLst>
                <a:path w="14195" h="12459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29"/>
            <p:cNvSpPr/>
            <p:nvPr/>
          </p:nvSpPr>
          <p:spPr>
            <a:xfrm>
              <a:off x="400320" y="481680"/>
              <a:ext cx="55080" cy="48240"/>
            </a:xfrm>
            <a:custGeom>
              <a:avLst/>
              <a:gdLst/>
              <a:ahLst/>
              <a:rect l="l" t="t" r="r" b="b"/>
              <a:pathLst>
                <a:path w="14195" h="12403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30"/>
            <p:cNvSpPr/>
            <p:nvPr/>
          </p:nvSpPr>
          <p:spPr>
            <a:xfrm>
              <a:off x="320400" y="618480"/>
              <a:ext cx="55080" cy="48240"/>
            </a:xfrm>
            <a:custGeom>
              <a:avLst/>
              <a:gdLst/>
              <a:ahLst/>
              <a:rect l="l" t="t" r="r" b="b"/>
              <a:pathLst>
                <a:path w="14195" h="12459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31"/>
            <p:cNvSpPr/>
            <p:nvPr/>
          </p:nvSpPr>
          <p:spPr>
            <a:xfrm>
              <a:off x="559080" y="480960"/>
              <a:ext cx="55080" cy="48240"/>
            </a:xfrm>
            <a:custGeom>
              <a:avLst/>
              <a:gdLst/>
              <a:ahLst/>
              <a:rect l="l" t="t" r="r" b="b"/>
              <a:pathLst>
                <a:path w="14196" h="12459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2" name="Group 32"/>
          <p:cNvGrpSpPr/>
          <p:nvPr/>
        </p:nvGrpSpPr>
        <p:grpSpPr>
          <a:xfrm>
            <a:off x="-1440" y="5097240"/>
            <a:ext cx="9145800" cy="45720"/>
            <a:chOff x="-1440" y="5097240"/>
            <a:chExt cx="9145800" cy="45720"/>
          </a:xfrm>
        </p:grpSpPr>
        <p:sp>
          <p:nvSpPr>
            <p:cNvPr id="233" name="CustomShape 33"/>
            <p:cNvSpPr/>
            <p:nvPr/>
          </p:nvSpPr>
          <p:spPr>
            <a:xfrm>
              <a:off x="-144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34"/>
            <p:cNvSpPr/>
            <p:nvPr/>
          </p:nvSpPr>
          <p:spPr>
            <a:xfrm>
              <a:off x="152280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35"/>
            <p:cNvSpPr/>
            <p:nvPr/>
          </p:nvSpPr>
          <p:spPr>
            <a:xfrm>
              <a:off x="304704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36"/>
            <p:cNvSpPr/>
            <p:nvPr/>
          </p:nvSpPr>
          <p:spPr>
            <a:xfrm>
              <a:off x="457128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37"/>
            <p:cNvSpPr/>
            <p:nvPr/>
          </p:nvSpPr>
          <p:spPr>
            <a:xfrm>
              <a:off x="609552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38"/>
            <p:cNvSpPr/>
            <p:nvPr/>
          </p:nvSpPr>
          <p:spPr>
            <a:xfrm>
              <a:off x="7619760" y="5097240"/>
              <a:ext cx="1524600" cy="45720"/>
            </a:xfrm>
            <a:custGeom>
              <a:avLst/>
              <a:gdLst/>
              <a:ahLst/>
              <a:rect l="l" t="t" r="r" b="b"/>
              <a:pathLst>
                <a:path w="2876550" h="86995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comments" Target="../comments/commen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35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1404000" y="2644200"/>
            <a:ext cx="7079400" cy="47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Maven Pro"/>
                <a:ea typeface="Maven Pro"/>
              </a:rPr>
              <a:t>UseR! 2021</a:t>
            </a:r>
            <a:br/>
            <a:br/>
            <a:r>
              <a:rPr b="1" lang="en" sz="1700" spc="-1" strike="noStrike">
                <a:solidFill>
                  <a:srgbClr val="ffffff"/>
                </a:solidFill>
                <a:latin typeface="Maven Pro"/>
                <a:ea typeface="Maven Pro"/>
              </a:rPr>
              <a:t>Conducting Effective User Tests for Shiny Dashboards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45840" y="3389760"/>
            <a:ext cx="6372720" cy="681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Maven Pro"/>
                <a:ea typeface="Maven Pro"/>
              </a:rPr>
              <a:t>Maria Grycuk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2290320" y="1854000"/>
            <a:ext cx="4661640" cy="112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POC 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Final app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Project Leader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Project Leader</a:t>
            </a:r>
            <a:br/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3 developers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3 developers</a:t>
            </a:r>
            <a:br/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2 weeks 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3 months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8" name="Google Shape;1434;p72" descr=""/>
          <p:cNvPicPr/>
          <p:nvPr/>
        </p:nvPicPr>
        <p:blipFill>
          <a:blip r:embed="rId1"/>
          <a:stretch/>
        </p:blipFill>
        <p:spPr>
          <a:xfrm>
            <a:off x="250920" y="1474920"/>
            <a:ext cx="1623960" cy="188208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1435;p72" descr=""/>
          <p:cNvPicPr/>
          <p:nvPr/>
        </p:nvPicPr>
        <p:blipFill>
          <a:blip r:embed="rId2"/>
          <a:stretch/>
        </p:blipFill>
        <p:spPr>
          <a:xfrm>
            <a:off x="6744960" y="1123200"/>
            <a:ext cx="2147760" cy="151740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1436;p72" descr=""/>
          <p:cNvPicPr/>
          <p:nvPr/>
        </p:nvPicPr>
        <p:blipFill>
          <a:blip r:embed="rId3"/>
          <a:stretch/>
        </p:blipFill>
        <p:spPr>
          <a:xfrm>
            <a:off x="7053480" y="2784960"/>
            <a:ext cx="1663200" cy="1663200"/>
          </a:xfrm>
          <a:prstGeom prst="rect">
            <a:avLst/>
          </a:prstGeom>
          <a:ln>
            <a:noFill/>
          </a:ln>
        </p:spPr>
      </p:pic>
      <p:sp>
        <p:nvSpPr>
          <p:cNvPr id="301" name="CustomShape 2"/>
          <p:cNvSpPr/>
          <p:nvPr/>
        </p:nvSpPr>
        <p:spPr>
          <a:xfrm>
            <a:off x="2290320" y="3382920"/>
            <a:ext cx="299952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aven Pro"/>
                <a:ea typeface="Maven Pro"/>
              </a:rPr>
              <a:t>Stats: </a:t>
            </a:r>
            <a:br/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aven Pro"/>
                <a:ea typeface="Maven Pro"/>
              </a:rPr>
              <a:t>151 pull requests merged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aven Pro"/>
                <a:ea typeface="Maven Pro"/>
              </a:rPr>
              <a:t>83 issues closed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Case study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889920" y="1582920"/>
            <a:ext cx="7364160" cy="1977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89920" y="1582920"/>
            <a:ext cx="7364160" cy="1977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889920" y="1582920"/>
            <a:ext cx="7364160" cy="1977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889920" y="1582920"/>
            <a:ext cx="7364160" cy="1977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036160" y="440640"/>
            <a:ext cx="1921320" cy="17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0" y="-83880"/>
            <a:ext cx="9143640" cy="5227200"/>
          </a:xfrm>
          <a:prstGeom prst="rect">
            <a:avLst/>
          </a:prstGeom>
          <a:solidFill>
            <a:srgbClr val="15354a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Google Shape;1469;p77" descr="Logo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273600" y="183600"/>
            <a:ext cx="1302480" cy="51912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3626280" y="1027080"/>
            <a:ext cx="18907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ffffff"/>
                </a:solidFill>
                <a:latin typeface="Maven Pro"/>
                <a:ea typeface="Maven Pro"/>
              </a:rPr>
              <a:t>Contact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3291840" y="4371120"/>
            <a:ext cx="25603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2600"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aven Pro"/>
                <a:ea typeface="Maven Pro"/>
              </a:rPr>
              <a:t>appsilon</a:t>
            </a:r>
            <a:r>
              <a:rPr b="1" lang="en" sz="1400" spc="-1" strike="noStrike">
                <a:solidFill>
                  <a:srgbClr val="0099f9"/>
                </a:solidFill>
                <a:latin typeface="Maven Pro"/>
                <a:ea typeface="Maven Pro"/>
              </a:rPr>
              <a:t>.</a:t>
            </a:r>
            <a:r>
              <a:rPr b="1" lang="en" sz="1400" spc="-1" strike="noStrike">
                <a:solidFill>
                  <a:srgbClr val="ffffff"/>
                </a:solidFill>
                <a:latin typeface="Maven Pro"/>
                <a:ea typeface="Maven Pro"/>
              </a:rPr>
              <a:t>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4778640" y="2193840"/>
            <a:ext cx="313236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3f3f3"/>
                </a:solidFill>
                <a:latin typeface="Maven Pro"/>
                <a:ea typeface="Maven Pro"/>
              </a:rPr>
              <a:t>maria@appsilon.com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317" name="Group 6"/>
          <p:cNvGrpSpPr/>
          <p:nvPr/>
        </p:nvGrpSpPr>
        <p:grpSpPr>
          <a:xfrm>
            <a:off x="4310640" y="2328480"/>
            <a:ext cx="192960" cy="136440"/>
            <a:chOff x="4310640" y="2328480"/>
            <a:chExt cx="192960" cy="136440"/>
          </a:xfrm>
        </p:grpSpPr>
        <p:sp>
          <p:nvSpPr>
            <p:cNvPr id="318" name="CustomShape 7"/>
            <p:cNvSpPr/>
            <p:nvPr/>
          </p:nvSpPr>
          <p:spPr>
            <a:xfrm>
              <a:off x="4310640" y="2328480"/>
              <a:ext cx="192960" cy="136440"/>
            </a:xfrm>
            <a:custGeom>
              <a:avLst/>
              <a:gdLst/>
              <a:ahLst/>
              <a:rect l="l" t="t" r="r" b="b"/>
              <a:pathLst>
                <a:path w="273010" h="193534">
                  <a:moveTo>
                    <a:pt x="245102" y="13954"/>
                  </a:moveTo>
                  <a:cubicBezTo>
                    <a:pt x="252989" y="13954"/>
                    <a:pt x="259662" y="21841"/>
                    <a:pt x="259662" y="32154"/>
                  </a:cubicBezTo>
                  <a:lnTo>
                    <a:pt x="259662" y="161379"/>
                  </a:lnTo>
                  <a:cubicBezTo>
                    <a:pt x="259662" y="171693"/>
                    <a:pt x="252989" y="180186"/>
                    <a:pt x="245102" y="180186"/>
                  </a:cubicBezTo>
                  <a:lnTo>
                    <a:pt x="27908" y="180186"/>
                  </a:lnTo>
                  <a:cubicBezTo>
                    <a:pt x="20021" y="180186"/>
                    <a:pt x="13954" y="171693"/>
                    <a:pt x="13954" y="161379"/>
                  </a:cubicBezTo>
                  <a:lnTo>
                    <a:pt x="13954" y="32154"/>
                  </a:lnTo>
                  <a:cubicBezTo>
                    <a:pt x="13954" y="21841"/>
                    <a:pt x="20021" y="13954"/>
                    <a:pt x="27908" y="13954"/>
                  </a:cubicBezTo>
                  <a:close/>
                  <a:moveTo>
                    <a:pt x="27908" y="0"/>
                  </a:moveTo>
                  <a:cubicBezTo>
                    <a:pt x="12740" y="0"/>
                    <a:pt x="0" y="14561"/>
                    <a:pt x="0" y="32154"/>
                  </a:cubicBezTo>
                  <a:lnTo>
                    <a:pt x="0" y="161379"/>
                  </a:lnTo>
                  <a:cubicBezTo>
                    <a:pt x="0" y="178973"/>
                    <a:pt x="12740" y="193533"/>
                    <a:pt x="27908" y="193533"/>
                  </a:cubicBezTo>
                  <a:lnTo>
                    <a:pt x="245102" y="193533"/>
                  </a:lnTo>
                  <a:cubicBezTo>
                    <a:pt x="260876" y="193533"/>
                    <a:pt x="273010" y="178973"/>
                    <a:pt x="273010" y="161379"/>
                  </a:cubicBezTo>
                  <a:lnTo>
                    <a:pt x="273010" y="32154"/>
                  </a:lnTo>
                  <a:cubicBezTo>
                    <a:pt x="273010" y="14561"/>
                    <a:pt x="260876" y="0"/>
                    <a:pt x="24510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8"/>
            <p:cNvSpPr/>
            <p:nvPr/>
          </p:nvSpPr>
          <p:spPr>
            <a:xfrm>
              <a:off x="4315680" y="2339640"/>
              <a:ext cx="182520" cy="88920"/>
            </a:xfrm>
            <a:custGeom>
              <a:avLst/>
              <a:gdLst/>
              <a:ahLst/>
              <a:rect l="l" t="t" r="r" b="b"/>
              <a:pathLst>
                <a:path w="258450" h="126122">
                  <a:moveTo>
                    <a:pt x="7952" y="0"/>
                  </a:moveTo>
                  <a:cubicBezTo>
                    <a:pt x="6103" y="0"/>
                    <a:pt x="4315" y="756"/>
                    <a:pt x="3034" y="2358"/>
                  </a:cubicBezTo>
                  <a:cubicBezTo>
                    <a:pt x="0" y="4784"/>
                    <a:pt x="607" y="9031"/>
                    <a:pt x="3034" y="12065"/>
                  </a:cubicBezTo>
                  <a:lnTo>
                    <a:pt x="124371" y="124302"/>
                  </a:lnTo>
                  <a:cubicBezTo>
                    <a:pt x="126191" y="125515"/>
                    <a:pt x="127405" y="126122"/>
                    <a:pt x="129225" y="126122"/>
                  </a:cubicBezTo>
                  <a:cubicBezTo>
                    <a:pt x="131045" y="126122"/>
                    <a:pt x="132865" y="125515"/>
                    <a:pt x="134078" y="124302"/>
                  </a:cubicBezTo>
                  <a:lnTo>
                    <a:pt x="255416" y="12065"/>
                  </a:lnTo>
                  <a:cubicBezTo>
                    <a:pt x="258449" y="9031"/>
                    <a:pt x="258449" y="4784"/>
                    <a:pt x="256023" y="2358"/>
                  </a:cubicBezTo>
                  <a:cubicBezTo>
                    <a:pt x="254742" y="756"/>
                    <a:pt x="252784" y="0"/>
                    <a:pt x="250865" y="0"/>
                  </a:cubicBezTo>
                  <a:cubicBezTo>
                    <a:pt x="249148" y="0"/>
                    <a:pt x="247461" y="605"/>
                    <a:pt x="246316" y="1751"/>
                  </a:cubicBezTo>
                  <a:lnTo>
                    <a:pt x="129225" y="110348"/>
                  </a:lnTo>
                  <a:lnTo>
                    <a:pt x="12741" y="1751"/>
                  </a:lnTo>
                  <a:cubicBezTo>
                    <a:pt x="11309" y="605"/>
                    <a:pt x="9606" y="0"/>
                    <a:pt x="795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" name="CustomShape 9"/>
          <p:cNvSpPr/>
          <p:nvPr/>
        </p:nvSpPr>
        <p:spPr>
          <a:xfrm>
            <a:off x="4702320" y="2709720"/>
            <a:ext cx="295092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Maven Pro"/>
                <a:ea typeface="Maven Pro"/>
              </a:rPr>
              <a:t>/in/mariagrycuk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1" name="Google Shape;1477;p77" descr=""/>
          <p:cNvPicPr/>
          <p:nvPr/>
        </p:nvPicPr>
        <p:blipFill>
          <a:blip r:embed="rId2"/>
          <a:stretch/>
        </p:blipFill>
        <p:spPr>
          <a:xfrm>
            <a:off x="4310640" y="2932560"/>
            <a:ext cx="192960" cy="19296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1478;p77" descr=""/>
          <p:cNvPicPr/>
          <p:nvPr/>
        </p:nvPicPr>
        <p:blipFill>
          <a:blip r:embed="rId3"/>
          <a:stretch/>
        </p:blipFill>
        <p:spPr>
          <a:xfrm>
            <a:off x="2522880" y="2072160"/>
            <a:ext cx="1251000" cy="125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1765440" y="1779120"/>
            <a:ext cx="5994720" cy="16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How often would you use this tool?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If you could add one more thing to the product what would it be?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If you would need to change one thing in the product what would it be?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Would you benefit from using this tool?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2036160" y="309600"/>
            <a:ext cx="710748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Example questions you can ask while gathering feedback</a:t>
            </a:r>
            <a:r>
              <a:rPr b="0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[Extended version]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889920" y="1102320"/>
            <a:ext cx="7364160" cy="3355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 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Focus on how they try to achieve the goal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It is best if the product owner is not involved 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If possible use up-to-date, real data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Invite people who haven’t seen the tool before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Take your time </a:t>
            </a:r>
            <a:endParaRPr b="0" lang="en-US" sz="12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r>
              <a:rPr b="0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[Extended version]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Agenda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144800" y="1388160"/>
            <a:ext cx="6914880" cy="179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What I will be talking about and why I believe is it important 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Good practices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1580400" y="1672200"/>
            <a:ext cx="5982840" cy="179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Include users into your development process as soon as possible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Google Shape;1395;p66" descr=""/>
          <p:cNvPicPr/>
          <p:nvPr/>
        </p:nvPicPr>
        <p:blipFill>
          <a:blip r:embed="rId1"/>
          <a:stretch/>
        </p:blipFill>
        <p:spPr>
          <a:xfrm>
            <a:off x="5642640" y="-52920"/>
            <a:ext cx="3501000" cy="5248800"/>
          </a:xfrm>
          <a:prstGeom prst="rect">
            <a:avLst/>
          </a:prstGeom>
          <a:ln>
            <a:noFill/>
          </a:ln>
        </p:spPr>
      </p:pic>
      <p:sp>
        <p:nvSpPr>
          <p:cNvPr id="284" name="TextShape 2"/>
          <p:cNvSpPr txBox="1"/>
          <p:nvPr/>
        </p:nvSpPr>
        <p:spPr>
          <a:xfrm>
            <a:off x="360000" y="1707480"/>
            <a:ext cx="5242680" cy="172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How to organize a 1:1 user test meeting: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about his/her daily work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to perform actions in the application 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Gather general feedback (User Interview)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oogle Shape;1402;p67" descr=""/>
          <p:cNvPicPr/>
          <p:nvPr/>
        </p:nvPicPr>
        <p:blipFill>
          <a:blip r:embed="rId1"/>
          <a:stretch/>
        </p:blipFill>
        <p:spPr>
          <a:xfrm>
            <a:off x="5642640" y="-52920"/>
            <a:ext cx="3501000" cy="5248800"/>
          </a:xfrm>
          <a:prstGeom prst="rect">
            <a:avLst/>
          </a:prstGeom>
          <a:ln>
            <a:noFill/>
          </a:ln>
        </p:spPr>
      </p:pic>
      <p:sp>
        <p:nvSpPr>
          <p:cNvPr id="287" name="TextShape 2"/>
          <p:cNvSpPr txBox="1"/>
          <p:nvPr/>
        </p:nvSpPr>
        <p:spPr>
          <a:xfrm>
            <a:off x="360000" y="1707480"/>
            <a:ext cx="5242680" cy="172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How to organize a 1:1 user test meeting: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about his/her daily work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to perform actions in the application 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Gather general feedback (User Interview)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Google Shape;1409;p68" descr=""/>
          <p:cNvPicPr/>
          <p:nvPr/>
        </p:nvPicPr>
        <p:blipFill>
          <a:blip r:embed="rId1"/>
          <a:stretch/>
        </p:blipFill>
        <p:spPr>
          <a:xfrm>
            <a:off x="5642640" y="-52920"/>
            <a:ext cx="3501000" cy="5248800"/>
          </a:xfrm>
          <a:prstGeom prst="rect">
            <a:avLst/>
          </a:prstGeom>
          <a:ln>
            <a:noFill/>
          </a:ln>
        </p:spPr>
      </p:pic>
      <p:sp>
        <p:nvSpPr>
          <p:cNvPr id="290" name="TextShape 2"/>
          <p:cNvSpPr txBox="1"/>
          <p:nvPr/>
        </p:nvSpPr>
        <p:spPr>
          <a:xfrm>
            <a:off x="360000" y="1707480"/>
            <a:ext cx="5242680" cy="172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How to organize a 1:1 user test meeting: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about his/her daily work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to perform actions in the application 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Gather general feedback (User Interview)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oogle Shape;1416;p69" descr=""/>
          <p:cNvPicPr/>
          <p:nvPr/>
        </p:nvPicPr>
        <p:blipFill>
          <a:blip r:embed="rId1"/>
          <a:stretch/>
        </p:blipFill>
        <p:spPr>
          <a:xfrm>
            <a:off x="5642640" y="-52920"/>
            <a:ext cx="3501000" cy="5248800"/>
          </a:xfrm>
          <a:prstGeom prst="rect">
            <a:avLst/>
          </a:prstGeom>
          <a:ln>
            <a:noFill/>
          </a:ln>
        </p:spPr>
      </p:pic>
      <p:sp>
        <p:nvSpPr>
          <p:cNvPr id="293" name="TextShape 2"/>
          <p:cNvSpPr txBox="1"/>
          <p:nvPr/>
        </p:nvSpPr>
        <p:spPr>
          <a:xfrm>
            <a:off x="360000" y="1707480"/>
            <a:ext cx="5242680" cy="172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How to organize a 1:1 user test meeting: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about his/her daily work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 user to perform actions in the application 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Gather general feedback (User Interview)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563840" y="2384640"/>
            <a:ext cx="6015960" cy="79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889920" y="1582920"/>
            <a:ext cx="7364160" cy="1977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1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Do not wait until the product is “good enough”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Limit the explanation to the minimum, do not describe anything without being asked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users to perform business actions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Ask them to speak aloud about their thinking process and expectations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0099f9"/>
              </a:buClr>
              <a:buFont typeface="Maven Pro"/>
              <a:buChar char="●"/>
            </a:pPr>
            <a:r>
              <a:rPr b="0" lang="en" sz="1200" spc="-1" strike="noStrike">
                <a:solidFill>
                  <a:srgbClr val="000000"/>
                </a:solidFill>
                <a:latin typeface="Maven Pro"/>
                <a:ea typeface="Maven Pro"/>
              </a:rPr>
              <a:t>When asking about the general feedback ask open, not leading questions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2036160" y="309600"/>
            <a:ext cx="6184440" cy="4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99f9"/>
                </a:solidFill>
                <a:latin typeface="Maven Pro"/>
                <a:ea typeface="Maven Pro"/>
              </a:rPr>
              <a:t>Good practices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2021-06-22T20:35:22Z</dcterms:modified>
  <cp:revision>1</cp:revision>
  <dc:subject/>
  <dc:title/>
</cp:coreProperties>
</file>